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91" r:id="rId5"/>
    <p:sldId id="259" r:id="rId6"/>
    <p:sldId id="29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13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5CDD-1D22-63F3-A738-5261B3BF6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D7F6A-2EF1-6353-FC29-E0EA3C23D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25C2-433E-A79F-8B7C-228E1570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107E-D84D-8225-8948-112854C7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2CB0-8326-BD69-3836-CB69F482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10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E8FE-25BB-D973-B917-73C84D0F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2D0C5-0D19-DF3A-875D-C38542F5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7EEEB-F3F5-A274-C3F1-ECDE493B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0A17F-B770-45DD-2DA1-8B60FF38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D6168-B3BA-5AF0-9341-51D64362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F5D6A-030D-92F8-2EAA-0B2300448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D7361-1238-EA01-5C33-F6FD2413E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7140-7FFD-6FA4-E16F-89E47002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B6561-56D9-666D-D09E-0B1EEABD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CD39-4358-7C6C-7189-BC997DC1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4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17F4-27E1-A0E7-AA4B-D005E019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FDAD-A85D-8DC1-FD25-E544525F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6AE3-0503-B982-2295-08E59284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52848-AF6E-F017-0B41-5DDA2D43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EBC4-D30A-9800-0751-9176A412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81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C18C-5E0A-9B84-DF2E-716403B3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CDD2B-22CD-41EE-3A28-7916F26D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D3B0-BED7-42BD-90E3-0E0341FF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9BB6-D1D9-9E2D-4893-133A1B18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4EFC7-5480-4B11-C7B5-E592A5E0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97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6CA6-C0E3-577F-3315-6DF4A69A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8CAF-1710-3BC0-CDE9-1FD784BA3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83503-3DC9-4CB0-C959-E6A3D5D7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99F2D-C6CE-18E3-EA97-D45F182C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01D5C-863F-063B-D132-2E1303C0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FD5AC-8535-F0DF-F6C8-0DA7F7D6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17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8A0A-E5DC-39A2-45DB-7A6D02D7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20C29-CEDB-80FE-A36B-DDCF8F2F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7C37B-4526-B2AD-8D1C-9737A42E8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04A6C-17B3-3801-6B30-236B40C8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F2067-6A1D-30BD-70AB-47CE86C03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0DE93-4A40-1CF2-A783-8024DC58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840FED-9468-14C7-9441-519F68D2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0002A-7CE0-43B4-3AD4-5EE8B80D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6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CC2F-A150-3607-614D-4030EB67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B1BD5-BF88-3821-A26F-0488FB07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EFA6F-0134-D103-4D3A-4B6E407E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41AA-2C46-DF33-F091-8F3FAFE2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C931-D7DF-40F3-258D-497EE649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F270D-6432-EE9E-BF20-C16B5144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841DD-BD1D-0C02-55D5-A24C112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60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4724-BB00-7D5B-6F23-599BDE5B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BD68-D213-6131-2C6D-14463B35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C2EE6-12BD-D0AC-B022-E9D969F68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52A5F-114E-9E02-2BBB-FE9F8290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721E9-8AC8-43B2-6BD7-B79E3294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B706-9477-4330-AB0F-33B3D2BC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14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1BAE-3B65-D867-6503-A8E465C2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6882B-774B-F12C-76DE-BC2219FE8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9D210-1964-D64D-46D3-D9547145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E1D52-713F-C215-360A-A43A2BA3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71987-57E8-1AA0-0FB4-60778252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6CEA1-5306-FBD4-887B-982CAF3D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9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97A51-FB27-E1E8-6DA2-98C9AC5D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E419-7A1A-3B9A-464E-1FA8457F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5743-F3A8-9E89-6026-79FF751C9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C348-67BF-407F-AE5D-2CE35F223244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7E8C-54CC-12AB-C3D8-78ED61E0B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F52C4-C168-FF8C-D83E-B1F819E81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EF71-5DB3-4DBE-BFE6-008083181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6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RPS2d9AqU" TargetMode="External"/><Relationship Id="rId2" Type="http://schemas.openxmlformats.org/officeDocument/2006/relationships/hyperlink" Target="https://www.youtube.com/watch?v=7eEZ2jRzQQ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FtfhP-zDz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4286/823/66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3ACE-1326-513F-2A75-0AA30DEB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riddles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guess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countries</a:t>
            </a:r>
            <a:r>
              <a:rPr lang="hr-HR" b="1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8D599-1EEB-D1BC-B85B-519C6F92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493" y="5777707"/>
            <a:ext cx="3189287" cy="823912"/>
          </a:xfrm>
        </p:spPr>
        <p:txBody>
          <a:bodyPr anchor="ctr"/>
          <a:lstStyle/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HAWAII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4FAFA3-CA5F-2DC5-2200-FC7F00836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281" y="1971677"/>
            <a:ext cx="2779712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I AM ONE OF THE STATES IN THE USA. I HAVE 132 ISLANDS. THEY OFTEN CALL ME ‘THE ALOHA STATE’.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WHICH COUNTRY AM I?</a:t>
            </a: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BC809F-99C4-E086-933B-414D14397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191" y="5777707"/>
            <a:ext cx="3189287" cy="823912"/>
          </a:xfrm>
        </p:spPr>
        <p:txBody>
          <a:bodyPr anchor="ctr"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AUSTRALIA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7E8A4E-C1A3-C2AF-AE29-F025EEC7D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0979" y="1976438"/>
            <a:ext cx="2779712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I AM BOTH A CONTINENT AND A COUNTRY. LAND OF KOALAS AND KANGAROOS.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WHICH COUNTRY AM I?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4AD5FF9-DD3D-480D-527F-B72666F67E6B}"/>
              </a:ext>
            </a:extLst>
          </p:cNvPr>
          <p:cNvSpPr txBox="1">
            <a:spLocks/>
          </p:cNvSpPr>
          <p:nvPr/>
        </p:nvSpPr>
        <p:spPr>
          <a:xfrm>
            <a:off x="8356204" y="1971676"/>
            <a:ext cx="2779712" cy="3684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I AM FAMOUS FOR MY BEAUTFUL COUNTRYSIDE. MY FLAG IS VERY SIMILAR TO THE AUSTRALIAN FLAG. 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WHICH COUNTRY AM I?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D238F5-A95A-7ED2-9108-40651A84175F}"/>
              </a:ext>
            </a:extLst>
          </p:cNvPr>
          <p:cNvSpPr txBox="1">
            <a:spLocks/>
          </p:cNvSpPr>
          <p:nvPr/>
        </p:nvSpPr>
        <p:spPr>
          <a:xfrm>
            <a:off x="8151416" y="5777707"/>
            <a:ext cx="318928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39532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086" y="4479036"/>
            <a:ext cx="6474410" cy="1012054"/>
          </a:xfrm>
        </p:spPr>
        <p:txBody>
          <a:bodyPr>
            <a:normAutofit fontScale="90000"/>
          </a:bodyPr>
          <a:lstStyle/>
          <a:p>
            <a:r>
              <a:rPr lang="hr-HR" sz="5400" b="1" dirty="0" err="1"/>
              <a:t>Hawaii</a:t>
            </a:r>
            <a:br>
              <a:rPr lang="hr-HR" sz="5400" b="1" dirty="0"/>
            </a:br>
            <a:r>
              <a:rPr lang="hr-HR" sz="5400" b="1" dirty="0"/>
              <a:t>Australia</a:t>
            </a:r>
            <a:br>
              <a:rPr lang="hr-HR" sz="5400" b="1" dirty="0"/>
            </a:br>
            <a:r>
              <a:rPr lang="hr-HR" sz="5400" b="1" dirty="0"/>
              <a:t>New </a:t>
            </a:r>
            <a:r>
              <a:rPr lang="hr-HR" sz="5400" b="1" dirty="0" err="1"/>
              <a:t>Zealand</a:t>
            </a:r>
            <a:endParaRPr lang="hr-HR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14668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ACROSS CULTURES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A806E5-55B5-91A4-F459-AD1933E3DE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0150" cy="686875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D8CAC-B904-3A6D-3EB8-AEBBC41AB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00" y="215900"/>
            <a:ext cx="6048375" cy="218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groups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three</a:t>
            </a:r>
            <a:r>
              <a:rPr lang="hr-HR" b="1" dirty="0"/>
              <a:t>. </a:t>
            </a:r>
            <a:r>
              <a:rPr lang="hr-HR" b="1" dirty="0" err="1"/>
              <a:t>Each</a:t>
            </a:r>
            <a:r>
              <a:rPr lang="hr-HR" b="1" dirty="0"/>
              <a:t> </a:t>
            </a:r>
            <a:r>
              <a:rPr lang="hr-HR" b="1" dirty="0" err="1"/>
              <a:t>person</a:t>
            </a:r>
            <a:r>
              <a:rPr lang="hr-HR" b="1" dirty="0"/>
              <a:t> </a:t>
            </a:r>
            <a:r>
              <a:rPr lang="hr-HR" b="1" dirty="0" err="1"/>
              <a:t>reads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one </a:t>
            </a:r>
            <a:r>
              <a:rPr lang="hr-HR" b="1" dirty="0" err="1"/>
              <a:t>destination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reports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rest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group</a:t>
            </a:r>
            <a:r>
              <a:rPr lang="hr-HR" b="1" dirty="0"/>
              <a:t>. Make notes.</a:t>
            </a:r>
          </a:p>
          <a:p>
            <a:pPr marL="0" indent="0">
              <a:buNone/>
            </a:pP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D0BAD-568A-3C04-2538-AC0C32CFB3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7" y="1807743"/>
            <a:ext cx="4985570" cy="28595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A5ED6-A56B-DF99-704B-C449456C5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215"/>
            <a:ext cx="5456393" cy="54106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D0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FC624E-A046-CCCC-C947-5B45CCD6C813}"/>
              </a:ext>
            </a:extLst>
          </p:cNvPr>
          <p:cNvSpPr txBox="1"/>
          <p:nvPr/>
        </p:nvSpPr>
        <p:spPr>
          <a:xfrm>
            <a:off x="5759933" y="2684442"/>
            <a:ext cx="566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Listen</a:t>
            </a:r>
            <a:r>
              <a:rPr lang="hr-HR" sz="2800" b="1" dirty="0"/>
              <a:t> to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recordings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check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</a:t>
            </a:r>
            <a:r>
              <a:rPr lang="hr-HR" sz="2800" b="1" dirty="0" err="1"/>
              <a:t>answers</a:t>
            </a:r>
            <a:r>
              <a:rPr lang="hr-HR" sz="2800" b="1" dirty="0"/>
              <a:t>.</a:t>
            </a:r>
          </a:p>
        </p:txBody>
      </p:sp>
      <p:pic>
        <p:nvPicPr>
          <p:cNvPr id="14" name="l__24_1_holiday_destinations-_hawaii">
            <a:hlinkClick r:id="" action="ppaction://media"/>
            <a:extLst>
              <a:ext uri="{FF2B5EF4-FFF2-40B4-BE49-F238E27FC236}">
                <a16:creationId xmlns:a16="http://schemas.microsoft.com/office/drawing/2014/main" id="{DBE26C61-FD25-BA78-208C-0CAD40237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69560" y="3789337"/>
            <a:ext cx="487363" cy="487363"/>
          </a:xfrm>
          <a:prstGeom prst="rect">
            <a:avLst/>
          </a:prstGeom>
        </p:spPr>
      </p:pic>
      <p:pic>
        <p:nvPicPr>
          <p:cNvPr id="15" name="l__24_2_holiday_destinations___australia">
            <a:hlinkClick r:id="" action="ppaction://media"/>
            <a:extLst>
              <a:ext uri="{FF2B5EF4-FFF2-40B4-BE49-F238E27FC236}">
                <a16:creationId xmlns:a16="http://schemas.microsoft.com/office/drawing/2014/main" id="{B6B8FEAD-1DF3-61FF-1F09-953A28F784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43071" y="3789337"/>
            <a:ext cx="487363" cy="487363"/>
          </a:xfrm>
          <a:prstGeom prst="rect">
            <a:avLst/>
          </a:prstGeom>
        </p:spPr>
      </p:pic>
      <p:pic>
        <p:nvPicPr>
          <p:cNvPr id="16" name="l__24_3_holiday_destinations_-_new_zealand">
            <a:hlinkClick r:id="" action="ppaction://media"/>
            <a:extLst>
              <a:ext uri="{FF2B5EF4-FFF2-40B4-BE49-F238E27FC236}">
                <a16:creationId xmlns:a16="http://schemas.microsoft.com/office/drawing/2014/main" id="{66B35AC0-66C9-6AF9-EFA9-187B7BE1A81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94699" y="3789336"/>
            <a:ext cx="487363" cy="487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7BBAD4-E55D-0824-7DA3-3D53B5836665}"/>
              </a:ext>
            </a:extLst>
          </p:cNvPr>
          <p:cNvSpPr txBox="1"/>
          <p:nvPr/>
        </p:nvSpPr>
        <p:spPr>
          <a:xfrm>
            <a:off x="5759933" y="4528002"/>
            <a:ext cx="6181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 err="1">
                <a:solidFill>
                  <a:srgbClr val="FFC000"/>
                </a:solidFill>
              </a:rPr>
              <a:t>Speaking</a:t>
            </a:r>
            <a:r>
              <a:rPr lang="hr-HR" sz="2800" b="1" dirty="0">
                <a:solidFill>
                  <a:srgbClr val="FFC000"/>
                </a:solidFill>
              </a:rPr>
              <a:t> time! </a:t>
            </a:r>
          </a:p>
          <a:p>
            <a:pPr algn="just"/>
            <a:r>
              <a:rPr lang="hr-HR" sz="2800" b="1" dirty="0" err="1"/>
              <a:t>Choose</a:t>
            </a:r>
            <a:r>
              <a:rPr lang="hr-HR" sz="2800" b="1" dirty="0"/>
              <a:t> one </a:t>
            </a:r>
            <a:r>
              <a:rPr lang="hr-HR" sz="2800" b="1" dirty="0" err="1"/>
              <a:t>country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say</a:t>
            </a:r>
            <a:r>
              <a:rPr lang="hr-HR" sz="2800" b="1" dirty="0"/>
              <a:t> </a:t>
            </a:r>
            <a:r>
              <a:rPr lang="hr-HR" sz="2800" b="1" dirty="0" err="1"/>
              <a:t>what</a:t>
            </a:r>
            <a:r>
              <a:rPr lang="hr-HR" sz="2800" b="1" dirty="0"/>
              <a:t> </a:t>
            </a:r>
            <a:r>
              <a:rPr lang="hr-HR" sz="2800" b="1" dirty="0" err="1"/>
              <a:t>you</a:t>
            </a:r>
            <a:r>
              <a:rPr lang="hr-HR" sz="2800" b="1" dirty="0"/>
              <a:t> </a:t>
            </a:r>
            <a:r>
              <a:rPr lang="hr-HR" sz="2800" b="1" dirty="0" err="1"/>
              <a:t>remember</a:t>
            </a:r>
            <a:r>
              <a:rPr lang="hr-HR" sz="2800" b="1" dirty="0"/>
              <a:t> </a:t>
            </a:r>
            <a:r>
              <a:rPr lang="hr-HR" sz="2800" b="1" dirty="0" err="1"/>
              <a:t>about</a:t>
            </a:r>
            <a:r>
              <a:rPr lang="hr-HR" sz="2800" b="1" dirty="0"/>
              <a:t> </a:t>
            </a:r>
            <a:r>
              <a:rPr lang="hr-HR" sz="2800" b="1" dirty="0" err="1"/>
              <a:t>it</a:t>
            </a:r>
            <a:r>
              <a:rPr lang="hr-HR" sz="2800" b="1" dirty="0"/>
              <a:t>. </a:t>
            </a:r>
            <a:r>
              <a:rPr lang="hr-HR" sz="2800" b="1" dirty="0" err="1"/>
              <a:t>Don’t</a:t>
            </a:r>
            <a:r>
              <a:rPr lang="hr-HR" sz="2800" b="1" dirty="0"/>
              <a:t> use </a:t>
            </a:r>
            <a:r>
              <a:rPr lang="hr-HR" sz="2800" b="1" dirty="0" err="1"/>
              <a:t>your</a:t>
            </a:r>
            <a:r>
              <a:rPr lang="hr-HR" sz="2800" b="1" dirty="0"/>
              <a:t> notes. </a:t>
            </a:r>
          </a:p>
        </p:txBody>
      </p:sp>
    </p:spTree>
    <p:extLst>
      <p:ext uri="{BB962C8B-B14F-4D97-AF65-F5344CB8AC3E}">
        <p14:creationId xmlns:p14="http://schemas.microsoft.com/office/powerpoint/2010/main" val="5509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5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99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8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CE6F-B572-F5D6-D64E-CA2267F7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39"/>
            <a:ext cx="10515600" cy="1325563"/>
          </a:xfrm>
        </p:spPr>
        <p:txBody>
          <a:bodyPr/>
          <a:lstStyle/>
          <a:p>
            <a:r>
              <a:rPr lang="hr-HR" i="1" dirty="0" err="1"/>
              <a:t>Workbook</a:t>
            </a:r>
            <a:r>
              <a:rPr lang="hr-HR" i="1" dirty="0"/>
              <a:t> </a:t>
            </a:r>
            <a:r>
              <a:rPr lang="hr-HR" i="1" dirty="0" err="1"/>
              <a:t>page</a:t>
            </a:r>
            <a:r>
              <a:rPr lang="hr-HR" i="1" dirty="0"/>
              <a:t> 115.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29D400-6569-E62F-921A-09AA37FA3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43" y="1393794"/>
            <a:ext cx="3754148" cy="5010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49E1A4-5B06-38A4-FAAE-6409FB6E5227}"/>
              </a:ext>
            </a:extLst>
          </p:cNvPr>
          <p:cNvSpPr txBox="1"/>
          <p:nvPr/>
        </p:nvSpPr>
        <p:spPr>
          <a:xfrm>
            <a:off x="6245259" y="1430049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Do </a:t>
            </a:r>
            <a:r>
              <a:rPr lang="hr-HR" sz="2800" b="1" dirty="0" err="1"/>
              <a:t>Task</a:t>
            </a:r>
            <a:r>
              <a:rPr lang="hr-HR" sz="2800" b="1" dirty="0"/>
              <a:t> E. </a:t>
            </a:r>
            <a:r>
              <a:rPr lang="hr-HR" sz="2800" b="1" dirty="0" err="1"/>
              <a:t>Sort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.</a:t>
            </a:r>
          </a:p>
          <a:p>
            <a:r>
              <a:rPr lang="hr-HR" sz="2800" b="1" dirty="0" err="1"/>
              <a:t>Look</a:t>
            </a:r>
            <a:r>
              <a:rPr lang="hr-HR" sz="2800" b="1" dirty="0"/>
              <a:t> at </a:t>
            </a:r>
            <a:r>
              <a:rPr lang="hr-HR" sz="2800" b="1" dirty="0" err="1"/>
              <a:t>Task</a:t>
            </a:r>
            <a:r>
              <a:rPr lang="hr-HR" sz="2800" b="1" dirty="0"/>
              <a:t> F for </a:t>
            </a:r>
            <a:r>
              <a:rPr lang="hr-HR" sz="2800" b="1" dirty="0" err="1"/>
              <a:t>help</a:t>
            </a:r>
            <a:r>
              <a:rPr lang="hr-HR" sz="28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2BD0E3-7E3C-7BAD-E913-7F3714EED190}"/>
              </a:ext>
            </a:extLst>
          </p:cNvPr>
          <p:cNvSpPr txBox="1"/>
          <p:nvPr/>
        </p:nvSpPr>
        <p:spPr>
          <a:xfrm>
            <a:off x="6215892" y="2475933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E896F-5174-30FE-BF31-E7724B046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05" y="1152180"/>
            <a:ext cx="3829130" cy="55381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AA65096-DB00-D8A6-7CA8-2BD7037C1BDD}"/>
              </a:ext>
            </a:extLst>
          </p:cNvPr>
          <p:cNvSpPr txBox="1"/>
          <p:nvPr/>
        </p:nvSpPr>
        <p:spPr>
          <a:xfrm>
            <a:off x="6202304" y="3388747"/>
            <a:ext cx="5931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Fill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texts</a:t>
            </a:r>
            <a:r>
              <a:rPr lang="hr-HR" sz="2800" b="1" dirty="0"/>
              <a:t> </a:t>
            </a:r>
            <a:r>
              <a:rPr lang="hr-HR" sz="2800" b="1" dirty="0" err="1"/>
              <a:t>in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F </a:t>
            </a:r>
            <a:r>
              <a:rPr lang="hr-HR" sz="2800" b="1" dirty="0" err="1"/>
              <a:t>with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words</a:t>
            </a:r>
            <a:r>
              <a:rPr lang="hr-HR" sz="2800" b="1" dirty="0"/>
              <a:t> </a:t>
            </a:r>
            <a:r>
              <a:rPr lang="hr-HR" sz="2800" b="1" dirty="0" err="1"/>
              <a:t>from</a:t>
            </a:r>
            <a:r>
              <a:rPr lang="hr-HR" sz="2800" b="1" dirty="0"/>
              <a:t> </a:t>
            </a:r>
            <a:r>
              <a:rPr lang="hr-HR" sz="2800" b="1" dirty="0" err="1"/>
              <a:t>task</a:t>
            </a:r>
            <a:r>
              <a:rPr lang="hr-HR" sz="2800" b="1" dirty="0"/>
              <a:t> 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A5B01-6A1E-E73B-AEB3-8A209B1EE6F5}"/>
              </a:ext>
            </a:extLst>
          </p:cNvPr>
          <p:cNvSpPr txBox="1"/>
          <p:nvPr/>
        </p:nvSpPr>
        <p:spPr>
          <a:xfrm>
            <a:off x="6243403" y="4639788"/>
            <a:ext cx="581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Check</a:t>
            </a:r>
            <a:r>
              <a:rPr lang="hr-HR" sz="2800" b="1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846FE-FFEA-4C0C-6AF5-30B535330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3972"/>
          <a:stretch/>
        </p:blipFill>
        <p:spPr>
          <a:xfrm>
            <a:off x="34883" y="2106439"/>
            <a:ext cx="6005723" cy="35851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13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1882AA-7485-13C3-B9CE-0435FF5ED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0" y="4133221"/>
            <a:ext cx="2621507" cy="1539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6104B-3C0E-C5FA-497D-04CB4D7B2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54" y="4139157"/>
            <a:ext cx="2530059" cy="1539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DCF7DA-C911-1F16-0891-C9D440311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" y="2250298"/>
            <a:ext cx="6167421" cy="31936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131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B62AD4-7C7F-C1DB-6388-5253AEDB04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1" y="2913520"/>
            <a:ext cx="2710615" cy="2502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54F07E-B484-DAD3-0211-1D60DB97C6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08" y="2999153"/>
            <a:ext cx="2839383" cy="23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C4F1-C384-57E6-8C47-D36BAC00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err="1"/>
              <a:t>Watch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videos</a:t>
            </a:r>
            <a:r>
              <a:rPr lang="hr-HR" b="1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8133B-4D7E-1AE9-AB55-EE56D882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8820" y="1406801"/>
            <a:ext cx="5919188" cy="1068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err="1"/>
              <a:t>Which</a:t>
            </a:r>
            <a:r>
              <a:rPr lang="hr-HR" b="1" dirty="0"/>
              <a:t> </a:t>
            </a:r>
            <a:r>
              <a:rPr lang="hr-HR" b="1" dirty="0" err="1"/>
              <a:t>country</a:t>
            </a:r>
            <a:r>
              <a:rPr lang="hr-HR" b="1" dirty="0"/>
              <a:t> </a:t>
            </a:r>
            <a:r>
              <a:rPr lang="hr-HR" b="1" dirty="0" err="1"/>
              <a:t>would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like</a:t>
            </a:r>
            <a:r>
              <a:rPr lang="hr-HR" b="1" dirty="0"/>
              <a:t> to </a:t>
            </a:r>
            <a:r>
              <a:rPr lang="hr-HR" b="1" dirty="0" err="1"/>
              <a:t>visit</a:t>
            </a:r>
            <a:r>
              <a:rPr lang="hr-HR" b="1" dirty="0"/>
              <a:t>? </a:t>
            </a:r>
          </a:p>
          <a:p>
            <a:pPr marL="0" indent="0">
              <a:buNone/>
            </a:pPr>
            <a:r>
              <a:rPr lang="hr-HR" b="1" dirty="0" err="1"/>
              <a:t>Why</a:t>
            </a:r>
            <a:r>
              <a:rPr lang="hr-HR" b="1" dirty="0"/>
              <a:t>? </a:t>
            </a:r>
            <a:r>
              <a:rPr lang="hr-HR" b="1" dirty="0" err="1"/>
              <a:t>Discuss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738EB-D0FA-4781-AF25-49B784B1A5E6}"/>
              </a:ext>
            </a:extLst>
          </p:cNvPr>
          <p:cNvSpPr txBox="1"/>
          <p:nvPr/>
        </p:nvSpPr>
        <p:spPr>
          <a:xfrm>
            <a:off x="494837" y="1417637"/>
            <a:ext cx="248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hlinkClick r:id="rId2"/>
              </a:rPr>
              <a:t>New </a:t>
            </a:r>
            <a:r>
              <a:rPr lang="hr-HR" sz="2800" dirty="0" err="1">
                <a:hlinkClick r:id="rId2"/>
              </a:rPr>
              <a:t>Zealand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5B818-055D-4452-9B46-B58B72E40546}"/>
              </a:ext>
            </a:extLst>
          </p:cNvPr>
          <p:cNvSpPr txBox="1"/>
          <p:nvPr/>
        </p:nvSpPr>
        <p:spPr>
          <a:xfrm>
            <a:off x="727969" y="2361461"/>
            <a:ext cx="203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hlinkClick r:id="rId3"/>
              </a:rPr>
              <a:t>Australia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CA7C9-673D-4053-9B69-9B93C2630EF3}"/>
              </a:ext>
            </a:extLst>
          </p:cNvPr>
          <p:cNvSpPr txBox="1"/>
          <p:nvPr/>
        </p:nvSpPr>
        <p:spPr>
          <a:xfrm>
            <a:off x="567014" y="3450100"/>
            <a:ext cx="234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>
                <a:hlinkClick r:id="rId4"/>
              </a:rPr>
              <a:t>Hawaii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49E08-2467-471C-8C12-8A161BE3282E}"/>
              </a:ext>
            </a:extLst>
          </p:cNvPr>
          <p:cNvSpPr txBox="1"/>
          <p:nvPr/>
        </p:nvSpPr>
        <p:spPr>
          <a:xfrm>
            <a:off x="3721962" y="2732364"/>
            <a:ext cx="790302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0070C0"/>
                </a:solidFill>
              </a:rPr>
              <a:t>CLASSROOM COMPETITION </a:t>
            </a:r>
          </a:p>
          <a:p>
            <a:pPr marL="0" indent="0">
              <a:buNone/>
            </a:pPr>
            <a:endParaRPr lang="hr-HR" sz="24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400" dirty="0" err="1"/>
              <a:t>form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to </a:t>
            </a:r>
            <a:r>
              <a:rPr lang="hr-HR" sz="2400" dirty="0" err="1"/>
              <a:t>three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 err="1"/>
              <a:t>draw</a:t>
            </a:r>
            <a:r>
              <a:rPr lang="hr-HR" sz="2400" dirty="0"/>
              <a:t> </a:t>
            </a:r>
            <a:r>
              <a:rPr lang="hr-HR" sz="2400" dirty="0" err="1"/>
              <a:t>both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Australian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New </a:t>
            </a:r>
            <a:r>
              <a:rPr lang="hr-HR" sz="2400" dirty="0" err="1"/>
              <a:t>Zealand’s</a:t>
            </a:r>
            <a:r>
              <a:rPr lang="hr-HR" sz="2400" dirty="0"/>
              <a:t> </a:t>
            </a:r>
            <a:r>
              <a:rPr lang="hr-HR" sz="2400" dirty="0" err="1"/>
              <a:t>flag</a:t>
            </a:r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winner</a:t>
            </a:r>
            <a:r>
              <a:rPr lang="hr-HR" sz="2400" dirty="0"/>
              <a:t> - </a:t>
            </a:r>
            <a:r>
              <a:rPr lang="hr-HR" sz="2400" dirty="0" err="1"/>
              <a:t>group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finishes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first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draws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flags</a:t>
            </a:r>
            <a:r>
              <a:rPr lang="hr-HR" sz="2400" dirty="0"/>
              <a:t> </a:t>
            </a:r>
            <a:r>
              <a:rPr lang="hr-HR" sz="2400" dirty="0" err="1"/>
              <a:t>correctly</a:t>
            </a:r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 err="1"/>
              <a:t>Choose</a:t>
            </a:r>
            <a:r>
              <a:rPr lang="hr-HR" sz="2400" dirty="0"/>
              <a:t> a </a:t>
            </a:r>
            <a:r>
              <a:rPr lang="hr-HR" sz="2400" dirty="0" err="1"/>
              <a:t>country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make a poster.</a:t>
            </a:r>
          </a:p>
        </p:txBody>
      </p:sp>
    </p:spTree>
    <p:extLst>
      <p:ext uri="{BB962C8B-B14F-4D97-AF65-F5344CB8AC3E}">
        <p14:creationId xmlns:p14="http://schemas.microsoft.com/office/powerpoint/2010/main" val="38323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AF15-9FC0-9AF0-8283-C83895CE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Drag </a:t>
            </a:r>
            <a:r>
              <a:rPr lang="hr-HR" b="1" dirty="0" err="1"/>
              <a:t>and</a:t>
            </a:r>
            <a:r>
              <a:rPr lang="hr-HR" b="1" dirty="0"/>
              <a:t> drop </a:t>
            </a:r>
            <a:r>
              <a:rPr lang="hr-HR" b="1" dirty="0" err="1"/>
              <a:t>each</a:t>
            </a:r>
            <a:r>
              <a:rPr lang="hr-HR" b="1" dirty="0"/>
              <a:t> </a:t>
            </a:r>
            <a:r>
              <a:rPr lang="hr-HR" b="1" dirty="0" err="1"/>
              <a:t>item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</a:t>
            </a:r>
            <a:r>
              <a:rPr lang="hr-HR" b="1"/>
              <a:t>the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group</a:t>
            </a:r>
            <a:r>
              <a:rPr lang="hr-HR" b="1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ED1490-2C61-0890-1735-41135B8908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18" y="1690688"/>
            <a:ext cx="5454163" cy="3558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156AF-FB9C-9D0A-A37E-2DD32C450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5656" y="5641617"/>
            <a:ext cx="6680688" cy="93345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https://wordwall.net/play/14286/823/662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6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265</Words>
  <Application>Microsoft Office PowerPoint</Application>
  <PresentationFormat>Widescreen</PresentationFormat>
  <Paragraphs>38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Read the riddles and guess the countries.</vt:lpstr>
      <vt:lpstr>Hawaii Australia New Zealand</vt:lpstr>
      <vt:lpstr>PowerPoint Presentation</vt:lpstr>
      <vt:lpstr>Workbook page 115.</vt:lpstr>
      <vt:lpstr>Watch the videos. </vt:lpstr>
      <vt:lpstr>Drag and drop each item into the correct group.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Hawaii Australia New Zealand</dc:title>
  <dc:creator>Josipa</dc:creator>
  <cp:lastModifiedBy>Sanja Ivoš</cp:lastModifiedBy>
  <cp:revision>22</cp:revision>
  <dcterms:created xsi:type="dcterms:W3CDTF">2022-08-22T10:29:12Z</dcterms:created>
  <dcterms:modified xsi:type="dcterms:W3CDTF">2022-09-19T07:29:52Z</dcterms:modified>
</cp:coreProperties>
</file>